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Christmas Word Problems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C15C67-68F1-2E85-3EDD-1D7E32AF89EC}"/>
              </a:ext>
            </a:extLst>
          </p:cNvPr>
          <p:cNvSpPr txBox="1"/>
          <p:nvPr/>
        </p:nvSpPr>
        <p:spPr>
          <a:xfrm>
            <a:off x="282388" y="643482"/>
            <a:ext cx="6293223" cy="869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Snowman Building: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it takes 4 snowballs to build one snowman, and there are 20 snowballs, how many snowmen can be built?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Cookies: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Mrs. Smith baked 72 cookies. She wants to pack them into gift bags with 6 cookies in each bag. How many gift bags can she make?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Reindeer Treats: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Rudolph eats 3 carrots each day. If Santa gives him carrots for 7 days, how many carrots does Rudolph eat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Holiday Lights: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there are 5 houses on a street, and each house has 15 holiday lights, how many lights are there on the entire street?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Ornaments: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Emily has 35 Christmas ornaments. She wants to hang them on her tree in groups of 5. How many groups of ornaments will she have?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Santa's Countdown: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 started with 80 days until Christmas. If each day he counts down by 4, how many days are left until Christmas?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Elf Workshop: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Santa's workshop, there are 10 shelves, and each shelf has 12 toys. How many toys are there in total on all the shelves?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Stockings: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wants to fill 18 Christmas stockings with candy canes. If each stocking can hold 3 candy canes, how many candy canes does she need?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 Globe Collection: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Tommy has 3 shelves, and each shelf can hold 10 snow globes. How many snow globes can Tommy display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Gingerbread Men: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Mrs. Thompson baked 30 gingerbread men. If she wants to share them equally among her 5 grandchildren, how many will each grandchild get?</a:t>
            </a:r>
          </a:p>
        </p:txBody>
      </p:sp>
    </p:spTree>
    <p:extLst>
      <p:ext uri="{BB962C8B-B14F-4D97-AF65-F5344CB8AC3E}">
        <p14:creationId xmlns:p14="http://schemas.microsoft.com/office/powerpoint/2010/main" val="241597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Christmas Word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67EB7A-0FC7-2980-F7B7-459355D24682}"/>
              </a:ext>
            </a:extLst>
          </p:cNvPr>
          <p:cNvSpPr txBox="1"/>
          <p:nvPr/>
        </p:nvSpPr>
        <p:spPr>
          <a:xfrm>
            <a:off x="382772" y="935665"/>
            <a:ext cx="59117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374151"/>
                </a:solidFill>
                <a:latin typeface="Söhne"/>
              </a:rPr>
              <a:t>Answers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6 gift bags.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4 snowmen.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32 lights.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 groups of ornaments.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10 carrots.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20 days left.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30 toys.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20 candy canes.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10 snow globes.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 gingerbread men each.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77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349</Words>
  <Application>Microsoft Macintosh PowerPoint</Application>
  <PresentationFormat>A4 Paper (210x297 mm)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Söhne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12</cp:revision>
  <dcterms:created xsi:type="dcterms:W3CDTF">2022-02-01T11:05:46Z</dcterms:created>
  <dcterms:modified xsi:type="dcterms:W3CDTF">2023-12-04T18:46:51Z</dcterms:modified>
</cp:coreProperties>
</file>